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900D"/>
    <a:srgbClr val="E1D823"/>
    <a:srgbClr val="D67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7" autoAdjust="0"/>
    <p:restoredTop sz="94684" autoAdjust="0"/>
  </p:normalViewPr>
  <p:slideViewPr>
    <p:cSldViewPr>
      <p:cViewPr varScale="1">
        <p:scale>
          <a:sx n="48" d="100"/>
          <a:sy n="48" d="100"/>
        </p:scale>
        <p:origin x="-11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51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Boy In The Striped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Pajamas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Setting Project.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By: Dakota Lynn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9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4"/>
    </mc:Choice>
    <mc:Fallback xmlns="">
      <p:transition spd="slow" advTm="585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Un-original,  5 leveled house counting basement and small room above the whole house.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Near Bruno and Gretel's grandparents home.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Close to fruit and vegetable stands.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the city.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78050"/>
          </a:xfr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Home in Berlin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9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95"/>
    </mc:Choice>
    <mc:Fallback xmlns="">
      <p:transition spd="slow" advTm="1089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original, all houses around are one level original homes.</a:t>
            </a:r>
          </a:p>
          <a:p>
            <a:r>
              <a:rPr lang="en-US" dirty="0" smtClean="0"/>
              <a:t>Small town, in the middle of know where(it seems).</a:t>
            </a:r>
          </a:p>
          <a:p>
            <a:r>
              <a:rPr lang="en-US" dirty="0" smtClean="0"/>
              <a:t>3 levels to home.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Out-With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Home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85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91"/>
    </mc:Choice>
    <mc:Fallback xmlns="">
      <p:transition spd="slow" advTm="1109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Lies Beyond The Walls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Outside Bruno’s Window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Young boys, short and tall, small and some larger than others. Older men, and all the in-between. </a:t>
            </a:r>
          </a:p>
          <a:p>
            <a:r>
              <a:rPr lang="en-US" dirty="0" smtClean="0"/>
              <a:t>Dusty roads, full of dirty boys/ men lined up in striped pajamas and a matching hat.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Outside Gretel’s Window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Parking-lot, with a few cars.</a:t>
            </a:r>
          </a:p>
          <a:p>
            <a:r>
              <a:rPr lang="en-US" sz="2800" dirty="0" smtClean="0"/>
              <a:t>A couple of soldiers standing around, looking suspicious.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128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35"/>
    </mc:Choice>
    <mc:Fallback xmlns="">
      <p:transition spd="slow" advTm="1883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of the Victims.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648200"/>
            <a:ext cx="3503404" cy="6126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Boy in striped pajamas, along fence.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000" y="5486400"/>
            <a:ext cx="3797098" cy="9144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2133600"/>
            <a:ext cx="3447288" cy="6583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Young child training for navy.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9400"/>
            <a:ext cx="2141279" cy="1587500"/>
          </a:xfrm>
        </p:spPr>
      </p:pic>
      <p:pic>
        <p:nvPicPr>
          <p:cNvPr id="1027" name="Picture 3" descr="C:\Users\Image\Pictures\young boy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0292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440017" y="4260936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Older men, and young boys  standing around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8" name="Picture 4" descr="C:\Users\Image\Pictures\men.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65983"/>
            <a:ext cx="2563467" cy="137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456582" y="2115234"/>
            <a:ext cx="253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Men about to be punished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1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“Perfect People”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810000"/>
            <a:ext cx="3442446" cy="6583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Gretel watching, the soldiers discuss important things.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48200"/>
            <a:ext cx="2667896" cy="177165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96712" y="2089010"/>
            <a:ext cx="3447288" cy="658368"/>
          </a:xfrm>
        </p:spPr>
        <p:txBody>
          <a:bodyPr/>
          <a:lstStyle/>
          <a:p>
            <a:r>
              <a:rPr lang="en-US" dirty="0" smtClean="0"/>
              <a:t>“Perfect” Family.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790" y="2743200"/>
            <a:ext cx="3265714" cy="1828800"/>
          </a:xfrm>
        </p:spPr>
      </p:pic>
      <p:sp>
        <p:nvSpPr>
          <p:cNvPr id="78" name="AutoShape 110" descr="data:image/jpeg;base64,/9j/4AAQSkZJRgABAQAAAQABAAD/2wCEAAkGBhQSERUUEhQWFRUVGBcVGBcYFBgVGBUXFhcVGBcUFxQaGyYeFxojGhgVHy8gIycpLCwsFR4xNTAqNSYrLCkBCQoKDgwOFw8PGiwkHyUpKSkpLCwsLCwsLCksKSwsLCwpLCwsLCksLCwsLCwpKSksKSksKSwsKSksKSwpKSwsLP/AABEIARMAtwMBIgACEQEDEQH/xAAcAAABBQEBAQAAAAAAAAAAAAAFAAIDBAYBBwj/xABDEAABAwIEAgcFBAkCBgMAAAABAAIRAyEEBRIxQVEGEyJhcYGRMkKhscEUI9HwBzNSYnKCkrLhovEVJGNzs9JDU8L/xAAZAQADAQEBAAAAAAAAAAAAAAAAAQMCBAX/xAAlEQACAgICAQQCAwAAAAAAAAAAAQIRAyESMUEEIlFhcYETMkL/2gAMAwEAAhEDEQA/AMvleCo6Gu0tcdLZBaI9kd26dXyqiCOy1wdewFh6IPQe6mxo1XcG9nmCBbusrucZNUphpbMEezxbx8wvLcWpbl2IRyFustgRNpAEjgosyyrqYIDdJ5taY7jZI55IALYc2IM3nvTznpqgUnNA1QC6bALS/lTTfXkCN1Zjmj7qmDeCGjl4KLB5OH0i6Br90W+NkSxGAp4cB5dqEiAL2I371D12n72lcSOyRY8S0pqWvYBPk2XNY8NqUmOtcaQ6PGyWZYJp16G04206ACO8GLInl+KLQ5zdLTU7ekx2Xd08EIfUNdz3F88TAiD4KCk3NyYGffhwLECfAJdSDwHotngsPRZSGszAsTBVY5RSrB3VQCPzZdC9Sr2v2DRluoHIegXeqHIegR09EK+4bLefLxUVfICGe12xMg2Fu9U/ng/IqYJZhwfdHoFKaIHBv9IUNSt1duPJcGPncK3CT2ZaZP1LS4QG+gTq7Wgxpb/SPwVCviLQDvYq1Rqat9yk4NbYVQ5rWi2lvoPwVeoxs2A9Apa4gqFyEND3YQCLATe4CkwtFhe0QJJHAKAVOaIZRSYawvtt4od+RmvwmX0dRmmy3/Tb+CkfRpahFGmQ4GIpM4fyqRtLskibhPyTBSBUk7aQOV7rlsuYHpLRArVIa0RFg0ADbgAuJ/SaoDWrR+18iEl2437SIRzAsNKi9vbOhodzBDRdUzntRwAcTbZXMnzQMYSWiCxrOG4ESUQzDD4epSEPY14BiLCReF59qL4yV/YgTmmIpVWBwBa8RIPxugzoTqj5TAea64Q4qg7JK+LLyNRmAAO4DgimVNBYZeOfgR9UI0jcK6ap6mNMCdxz70sitJIYeZlAr0wTU0xMW48vBCaNb7PqY9vtDgRPcfBF8gp0wxpqVAAbXFmHmqWYOoCvrbpqtIhwbILf3gOK5It8pQe0FeQCXE8T5rVdDMI92pxbLALGYgjchZ3EVAXEN2m1oMeCruzOowaWPIB3ANr7rqyQeSHFaBbN9iOlAbUDC+AOdhHeVnukWcNc9rqT2zF9JMTwlZR1UldaSUYvSQxtSNUy08ySTBufG/FN0CJAvy35fiom03nYE+S49jhuD6Lt5IOLOupQfC/y/FXGthUW1yOPPv3U9CvNuaxPaE0yzTIkatk2pTETO52Sqm6jJUUhDjTRDI6P3w5X+SpUyiuRDVWHglJ6EuzY0cTos7YwAUQy9kB/7I2VDG6W0+3vI0+PBNZmOhhEgucCSBc7ceS5Fs6OjznNn6n1DzcT/qSXMYJaTa9/9QSXoQaSIEdN5geA+S6ap5qNmw8B8k6Ehi1rhKQXZQBym3bkr/2x3V6NmkzCoMUr3T5LMlfYmTPcXNiTA4JYPCOcQRAANybQoC9PGJdo0T2Zn8lJp1oEWKeJptcdY1i4BiCo6+Vgs1scDeNPEeKrhXMrb942dtyOcbJNVtDXYP6kmQRwkIl0dy81azKYBMmTbgFWc7tHxK9K6IZDT6oOEtNRolw9rkYJ24onLReEbYLr4elTqdXFMxYw7U7vJ4eSm6TdHhSFMCm54eJAbInmCRst5Q6P0KVOWts0WFv9yVWwnSam9xoik6rocBqa0kXiSJ3A4nuXO1R18bR4xneRuptD+rdSEgEOuL7EO5HbxQUtj/C+jukGU08RhK1Etgua4ARcOAlp/qAK+cCI33XXik2qZy5I8WXaLy4T5KRtLmosM2B43UupD70czHox0YjrTfh9UHDQRuZRzonS7b/JSn0wjtmsxtDW0TeCPJMOWMp06rgRqc11+6FfpGQWjzQvNXgUawEyWncclyrs6H0eeYyp2DH5uElFiHdk+XzCS9GFJHMkMbsPAfJOTaew8ApHtSZo40pjnKVjZUNQXQgQ5myna4BpEX58lE1Ssr9yAZGAkHKapTESD5KEBIRI0qfC1oN1W0WlJj48kmH2EMNQ6x5jefnMfIr0XJHltFrf2Wjz7159lmYMo1w506HAh0C4BEBw5xJtylbNme0AabKFQ1Rog8QyAYbO8+PooST/AEduNpfk1GCzBwBJBIHDn5KpQzbEPdwoA7NFPrH+LogA+ao08/ZaTsr2F6Y0Kdg0DviVlM6lNLZocE57mjrS0uHEAjUO9vunuXhnSfJ+pxlVvu6yW+Du0Pn8F6rnHTkCg+rTYSKYBNoEkhrb+JHkvM8HVw7wamJq1C5znEtZTDje86nENA9VXGnbaOP1EtAYAKTqyfdKOtzbBsHYw73nnUrQP6KbR81x3S8t/V0aTPCkD8XSVbj9nDb+ARSy6o72WOPgCfktP0fyatTkuo1r3tSPDvcQgeK6WV6m7yI5S35FU6mavdu4nxuk4xehrkjf1s1FKS6jVvzLB8iVE7OG4ppYKBIIg/fQY8mLD0s4qt9l0eACd/xytsKjgO4wkoQXgblNhzOMsoMoPLcO1rrdovrOI7bdpAbtI80lmcZjnuYQ5xItue8JKtx+AVkNNtgO4J7m9qO5RAkNB7vouCsZWKZos0W2uqxEkpza5FlPl1HW7TAM80kmgRHQoudAaJJsFr8p6EAgGqN+BdoHzlFcj6JmnT1t97Y+0bcjGykxOXFt3U6j/MgegKxKRaEPLLuEyGhTs5lFoMWGpzz3Xv8ANDOk2RYMDUGupu2kREx7wtCkpZgW2ZRDOcAavCfxKl+1se0trMBEEx4XmfRTsqox8oxGKyctpio0F1M2LhfT/EN2yZ3AQt4j1XpGXUWNqaGH7uoC0Sb3BIv4281mOkuSNow5pkbEERF9x3cI4FNT3QZ4L+0VozlWYny9UX6FVx9qDDtUBb/M0amn4Eea5kuGFQubuHW+B+SG03Ow1ZruNJ4d46TePEA+qr2nE54uj0avlOsmAOahweSy+4sEXkHtNPZcAQeYIkH0UeXggk77rmOuiXpFlo/4ZiA0RDA7+l7XfReSTGy9P6ZdJm0qBw7YNWsIcP2KZ3J73bAeJWIyTJxia3V3aNLnF4JlsWHZ29ojyldOLG+HI5s0lyoEau4rs9yI4rJOrcWPcQ5pg3A8/AoTiSGuIFwOMm/oVriSJdXcE5lQi4j0BVL7R3f6nfikMQP2f9TvxT4sOIQZXcDOlh8WNPwhW2Zk8D9VQ8eoZPqAgprA7CP5ikX+P9RRQUGMZiw6iQ5lMERBDYJ7Q5WSQWpWtEmPH6LiomxcC79iqFrezaB8k04CoPdK1GEwINNn8LTv+6FOcEO/1KlyGY52Df8Asn0VjD628DcgcrclqDgR3+qfTwLeJPqUWFnoGQmcPRm3YadPKRb4IlVoPO11j+jeEr1Osbq7OmWmXWuAAJNpv/SqlB2No1iNRa0WGqo658Nvgov4O2PSNRisNps4BYzpBhHgnS117WE7re4dtWsyKzYPO3qCEDz3JA6QNxuJMHyUujbVmLynGOGJY2Zi5vIEERHePxWiz/KhVcWOJDTLhETBA1C/fPwQVuBp0nNcAS8VAwnXAE+6acT5krWYm9/2SW+o2+HxSW5xoxK4waZm8J0cp0r0y+YiS4ceMRus10swgpmnTbxDnkm5JJi5W+qvje3esj02p/qqkT7TDF+Th9V6KirOBNhvodj+swmnd1Eln8pu34W/lUGZZ59nadMazIaO/n4BZzovn/2Z1V7mFzCyC0OAdMy0wTtuCRMSqGKzTr3lzjDjw2AHBo7lhYFLI/gu8rUFXYyrXc5xc4lznGS47k81v+hOWmjSL3Dt1e0Z4NHsj4k+ayfR3L+urtafYb23/wAIi3mYHqvSaeKE9nbu4W5rpya0c0d7K+bdFsPi4dVYWvAgPaYPcDbteazOI/Rdc6MRHIPp28y0/RbA4o6TJ5bGeIUhryNR5KVG7POqv6L8UDGqiRz1u+WlAc26P1sNU6uo28SC2XNcObT+MEL1mvmwEQQZt8VnelmMa9sA9psPjiASWk/JJj5HnXUnkfRI0j3q5WHs/wAx37ym1zbzWbHyKb6Zjikpah7P55rqLHZ6FgKH3VP+Bn9gU/U+KJ5XgAaFLvp0/wCxqtDA8lFsVAX7IeSe3BcNkX6gzA9YUjcMPeSsKLmCzlmGpspva4TbW1uoH/AVwYsOGoi/AxBjhZAMzqVaenq3NtxLOsjfhwsnYHHVDeoWuadoBaQeMgk2UnI9DGlxTNBTzBxEKlmFQNl7jAA48FwY1oEyg+bY7WxxOwCm3Zt6AWdYuk6o1tI63l7esdcgES6JPG/AWR7FWLmyQdbnW4iAPxWMyOlqql/N0+bjYeTQfVaTOMWG1nE2FgDwEtafn8lqFLIvo58jcoNicx02cXWkAieyNxqAHqUNz3CCphqgDYIHWDxZf+2R5ovlmOcX6Q4M1tcxxLQSD57DmocO7g5sDYjlwP1XcpbaOKtJnmjK7mzpMamlp2u07i4t5XTG1BcHmT/srwa2hWc17dXVlzYgEOgxBnYFvHgrPRfKhWrAuEspw48nH3W/CT3BdF1sRpuiuUdXRvZz4c6eA91voZj95Hw3viO7b47ofXzhjbTqM8PlP4SoHdIY/wDj+v4QoOaNKLDvUgQT5Df4ITmGcQdLDNyDsWt5ja58NlUqZ+1wioC1sQRtN+JB2jgPNVDiWusNuEAAADYbo5JiaaIKmMIPkSPkousdrBLC4XMixbIvfiIFwbFUMRiPvrWgAQtBga0cO+UuxGIr1JIPiPWTPxUeIpuAaXD2hI7xMT3iQR5FXM0wvVV3sHsm4/hdcR8vJUa7thcwIEkmBewnYXNu9BtHHjs/nmkn1G9k+XzCSyM9uyjDH7PRPA0qX/jarRw53iyfk1InDUNv1NL/AMbVaDbn6KbRopCgo8XWbTbJP+30Vus5x9kefDxQPOMnL6ZOolw1G8kTGwbtPjKlKXwUjC+wRTz7VWOg6jB8ALR9D5gJxzp1XWGgSwgEbbiQR8fRV8gyY0mku9twv3TfTPoqb3dTiu0dIqNuTtId2T8T6pOOiybRZbiXn2jHcpcwdqp6BN9z9Pz3p1Fjaj4a4EwTa9huZCkqYfU5tNvvuaDzDCQD4F1/JSpo1dofgcpFFrZ3DXVD4mw+FvJVMcNb6gi4DT/ENM7c4BWozOjPWRzp0/Iuj6u9FCzCsJL9IOm8xe24nwWYJ3YSWqMXhqmkEH2BxBOpnIyL6e8XF9witB0wO7fmOBnj4q1j+iT6YL6MvbvHvAb2HvfmyzdLHimb/q5vG7Dxc0cubfML0YtM4ZRaK/SPAsGJD3kAVGAwSWy5p0Pgj3tOgxxJ47KHDVurpim0wLlx4uJ5kcIgAcYRHpPUaaDHSCQ/VTcLggtIdB5WHgQsw3FRbinOT6CK8hF1ci9mj827/DZJuJJ2knmTYfnkFUpNntO4cPExdPfjREBYVGiXS5zdLRe5J5W/yrAwj6TtM3M2jhwKkyOrqBaBd3xFh84Ws/SBQax1OpERLfGw+im506KKFxswNYaah1cfyD4I3g69hyVDO2BzA9u7b+IP+8+qjyzFK8XZzyVHektHstfxYSw+Drt9DP8AUs4XStnmOF62m8cS2R/E3tD5R5rFMK0OJdxA7J8vmElFWrHSfzxC6sxN0e8ZLUnD0B/0aX/jaiNWGHX2rXIAs1th5hZ51CqcJhzTMEUqJN9x1beHFNwOaVYA1tc+CQCI1A7jTxbK5MsndFsUbNBTqVOs9lhafZMyPDu5j0UTaWuZ2BmGjebRHD/C7luKNawbuCSPZ0xzdyV+lUY06GwHgSRMtM+8Oa51st0A6+UTUAoh3e07D+bZBulXQevWex1PSNIIcCTJuCA0xHx5LeMMENplsXvOozI38bnuT/tBAJqNttaD70A2JEbHuG67VikkQeRPR5/l2S/Z6Ra79Y/2jyAM6fAfMq5gsKKY65wuPZkgS4iBvyHyRfOq9N5EX7xvBG5Q3F0esLZb2KcQJ2n3iAb+i5ntl10RveWsc43JGqZkDSHWnaS55SytwbRl1yYEcSSBZdxDxUhg2JuOTWgkyeIMzKgwbyXiJIaJ8XOvtwtHqnjWwZoW1oEusFnOlWCZiKLntYAafa1gRqE3aRFxeZV6rUZq+8d1j+DG7Dy/FDulT632aoXObTYG2aDcmRYn4K97JSSo80x9F7W6TOmS4D3QSIPgdksBlD3NFTSYMkHmAQCR6n0RHLR9oDmFzWmDJcdI4AX8SFqssyx5wVNjey5rS137pDnBx8d1qbrSJY432Zd2AcWuAYRqeyO5jUNy/KKj3RpPI27gVtm9F2daDRfVm06jqB/ak952W3wORt6rbtc1NtroqoXt6PM+jmU1Kddk05DHmZMWkn/1K2HTjL/tOEdALX0+3G8xvfwJVR/RinUrOFZ9QPDrRbs8NM2nvWryzL3Mp6XnUNpPEd6w70yiVJo8F+1mNJ8FHhapC0VLoRUqAv1sptcSKYfqmoSTpAgHSOGp1lmmGHLpi0+jknGS7DeAzggiRYFBMyoBtZ4b7OqW+Drj5x5IlgXNdY2HzTekeEh7Kg9kgN8HCbHxHyKr4JR7BDx2T+eK4u1DY/nkkslj3vADVhaINpoUR5dWzfyT8LmYe8MDAHey15DZI3d7IGgWG0zZMyyu1uEpGpGkUaP9jI8voq+JdLmYiiCWxBO+oEwHARfl5jguebV0WxLVl7NarqWptHd0FxjeY9EAzLMdLOse8hwBaIaS4QIhauzqcuZGsRMQTEkT8T6oRj+i7aol5s0zpBI1Acz3rL9Ne0weZIzlLFVupNZvWOaSI0gOdHMjfflyUp6R1HP01yQGgWA7t9J97YefMormIq4Uk0m6aTjq0wT1ZNy0gXibgjnFoE5HMcyNRxLhJmXOuYAG2ox9Sk8bhofJS2bsV6JAGq5AgctpJP1UVLFUmBwkOIAkTGoGwcD8COYXn1Kq4Mpvl33omzSQIcRE8NhuiuWYV7qzWmk9wN9c6Wt8+Pgs8WaTCWUsPXkUjZzXgNeQIBG0+PFEG9H8U0kMaztHfrWdlvC0ztCDZHSbh677+yC0HzmJ7tijeJ6S1QwGkGtGrSCXatR42ECBuTzICrjUEvczMnK9F5mQVaNJzm6Wm2p5dLzO5tYeEoDnmTh+Hqu1Fxa0u1E8Ww6OQ2PqpjndVzmy5z7TDTpbM2BtPND+lGIxBwlQvimzsjS3jL2i55XTuLa4id07MXl7Q2uzVZrzonnqIj46T5Fel5RXcJDgB2nRAgaeEdy8vpVyDHgfA8CFs8i6QvrPLamkQ2WwIuCdXzB9U5w3yM4siS4s2eIxbKbZsJ3McOJTMD0zolrLPAcQ0HSTBvdwjsi255oVis2bSaXOaXWgACSe5VcF0vY2C/C1GzEwwujv06PM3Ut+DqSvwbhpa69pHFcr1pEeSpYTMGVBrYbHuj4FB+m2fHDYV9SmQKlgyb9okXjuaCUlvSMukRZ3NOjiKlSNFN3WMMAEBkuawcxOkRzcOa8acyYgmeZ3KP57+kbE4tgp1QxrZBOgEF0baiZkTeOYCptwT2kQA4d0BXx4+BzZ8qm1XggZl5/buqFY9qJJjczKNV3NaCe0DxBIshdPDh1wD4h4Iv4gK9HOnT2Vao37/wAQkruIoBrHQZuBPmLfnkkjiPnfR69Uez7FSa8gNdh6cm8/q2hsRxkk+SuVMWGYdgbcMYwWNxAFxe8ws5kmAqvdQDqvZFKk4w2zWlrdLZn27W32m1p9CwmDpMYGBgLWgAT2jA2km5XNKNytHVDSoC5J0tpV9LNbS6xAPZLm+fvATI5SjGHDgTYFs6byXExcaeMHSPXkp34Ki4QabCAZgtBgjYiQqmY4gUBr0jRPacBdpNtR5jv4KyycVsw8fJ0huPy5rgS8Oc50C5sL2sDsPHgvNemsup1BQEClHWOAgS8TpvdxIOoxsPELb4jMHPLXU3Coye0NQBgg7A2N+awTsQ9uLriS+k6k8lliHlkC8bOGpwF5WuUZEZY5Q8Big7rMKyvhxqpkdoASabwAHtcBcQfgQeKkyrGPqkaHAge2WyYAO5cYDbc+Sx+QdJKmArl1GKlJ/wCspGQ1wmzgfdcNg6/I2VHpl0p+2V3FgNOjYNpyBMT23tBgvJJ5wICzKEW7NxyuqNXm3SOm40sFhngg1hUq1vaaDcaWn3hclxG8Ac1UZiNLiH1G9lzmQHEzpcRYbxx80F6PYLq9VR8BrWanAzPV3loHN1gPFGcryl+LfVxFSm1rSW9ie20AACoRHrtMrOSKlsITaZpsqrOHLnJEDwA4AId0+xLjhtINnvaI8Jd82hX8LltSmIaQRwnj3IJ+kB3YpNHZOougcw2PqpwWy037WYx5Iid5A/PJF8pxWmHDfUGg/vEgBo5yTCGYnHgsgiT428VP0Ow/W5hhmESBUDiOEMl3zAXSo2zkN62tfSTHeruCwPatX8o/yndKcq6p5qgfdPMugfq3ncn9xxv3EnmIFYcgG5geK45xcXTO7Hk1aNO/Ehtpk9yx/wCkpjjh2uOwOkiNi8Et+FN/otLlWDfWcOrb2f8A7HWZ5cX+XqFW/S01lDBUaIMvq1g8k2JFJj5McAC9oA7+9PDBuV+DGWa40eP4DCF5cQJ0CUYw7XFuthkj2m/niq2WPDHzsDYjny8FdfiwyXsZHuuuRB5Fi62jjbsoY3SBae1uCb94KiY+1rBRYzEl7iT8FDr5JIONk1d3YcO/6hJVqtSxSWrGo0em9Gc7acOTvBaLcm06bB/aruC6TyTcjuJXnGVZgabdLZkwIHGYj5qUYomrqc4N0WgHY8YPE8J4rnaOlSPXsFn4OzvEcR3xxCsZjnFRrNdFzag4tmdl53l+PebtaSQDfSYtuPgbKfA5waVTXEA+0IjzhZaZRTQafmuCxAPWM6p54scaU98iAqz+juHcxkOe4MksOubn3rCJiLoZnj6MgtIHWSQ0RY8bcAUTwbzTYyNg1vyCURyd6YOrdF2D3ntniHAm99yJhSNyZhBAqEE8dI1Ry7vJG6WJa8QflbyKHZhhNN2k/QbLVsnxXwQuyikAGGq5skOJ0iXxBEk7Dj2Y84RLMOk7cK1rWUn9qQ8iCC2Ng4ntST3QPEKh1zarNLvaGxQk5o/Dkh8OaLlpuD/lNN9GXGPYaxnSGgKYqtqwSLMHtEi0aeHibLDZvnb65BfsJgDhPfudlXxWJL3OcfeJMCwE8B4CypdYSdvUroUFEi5uQ5xWi/R46Mcx3K39Vj8Cs1J7loOiToqyN5HyH4q2JXNEc0uMGz1vpj0mGFohoAdWqBwa0iWgCznuHECQI4k8pQb9HuDoYpzxVpfeUw1wBcTTLTYuDNgQ6LXAkQs/0ozo18R1jRNurE2DWtvO19Ti89wV39GeL0ZkJPZex9IknZ7tDmjwJaOVyoSalItHUej1l4bTEnhwC8C6d9JjjcY5+1OnNKmJmA09p3i53yC9g/SX0ibgsE7Sfvq006Q4gkdqp4NaZ8S3mvntoW0YJWlWKuL7EaZdABIO47xxIVVpTputVZko61wuVyrhw7uPP8VRe0gwd1NxoommcdskuFJBoL4KgaVLr3ESbMbuXHSRPcBM+myJdG8nL69GmR7Tutf/AAsGqPWPVEM06MaqOHcx73veKTQ0tAYwOZqJlosJ7vNHejGVuo1alUdrstaeySWgNOpxbNpP4wot7off4L+T4YjDguI7Re4T+890Hw2VXMMvBpguAMkiRcSB2gOd7LSV8IH0g1rS1xYIMbfu91+CiBrHQIY6GlvsCbXLpm03J712OJzp0eXdIMuIaS1sWPC/kPqtOMW0hrQfZAbfuAH0T8xyx78VTp1jq1h5OkbDSYuIi2rhwlU8UKbSYcCfHb/K5cp0Yn2cq4ssMtBIUlLOmk6X2m30QypiZkT6FCcU0/tA9ykijYXzBhpO1Nu3cGUNz7MRUpt/aJv4AT9QoKGdFo0v7Q8UPx1ZrjLZiOPBbitmJPQwmwTEqpsFwOXQySEUZ6NVYeR5/n0CDIhkFWKwB94Fv1HyW8TqaJ51eNhDFufTsTqaT2T52B7/AJ78U2lnnVuMiDAJ0nciC2ORmPC6O4gMY1xdGmLzseYjj/lYzGYjW4kANHAARA/FLLhUJWgw53kjTCfSjpbWzCoypXiWMFMBsxa7nX4uNz5ckKqVRpENhws4zZwkkEiPa754bKMJFYKUSU3z+dvFOYZ81A2ldTtK0jLH61HWpB47x+YK7VUTXwUNgl5KjguqTFC5jjdJYKns+Thv2emYiKTJ1CLaG6iJ48uHqrmXZtQYSykQHS2zg6dOqXPJiJvBJPDiqFPDEYWkCSXOo0W2vDS1piOcR6IDic0p0MaDUB0EFpLdxMQ7vFlKqmhf5PWcMKbu12bgXmQQdk2vhWWaBBnhzBnf1VHCZphgNL6lJmkz2i0G2xvzCkd0kwzmksxFEj3SHsM84v5LstHO+tmJ6SA9dULjLjpY3SA6HEOu1pInSCCT3rD9IMFprv0Q1jRvqDw4j2ttje4vtutRnHTNjMS60saXVCBd1Z5FMUqbXAfdtFnEzePAKvj2UKjwG1mAVGl7WMu4nTqMkHsiJGk3MeKlLY4/Jg9fMHePaXXCdUNPZEk6gY8bIxjssJqEiAHGRJFzvpE7mA7bkrWEwZFP9mZDnQDoaBeTEHs3E81OitmaZSc4wN4BiLmeA71C+y11fLKYbq1gFzSad7PDW6nPHA+Cx7imhp2Jh3XWlMaU8rRocn0K2hwdyIP4/BRApBCE1egvnOa9aQ0ey3j+0efhyQxcC4XJyk5O2YhBRVIfKYXTYJBpKka2EGhNbATmuXIUdVyZnsle+bhQv3Spmy5UWWaSo5iNlxKtsuJGkezdH83w9LDUhV619QsbB0FzW9gQ1sONo5geCyebYyniMZRY2+qrTaZaRYvaDIdvKvYLEHqWAgCKbCCOWkIb0VymrWzCi9tN5ptrNLnhjiwaO0QXgEA227ws3boylqzafpBwTRTc+xMQNuNhsFUrdD20cI13skUw50niW6jPmUd6ZYB1apRw7QXS9jqkAkNYSG6nHYC6rfpTzDRQ6tpvU7I8OMeS20thb0eLOqS5snZ07cJSFQtdqaYcDIc0wQecrldkOI5Qo4U7Djsk+1P0hup0NcXtvs47uB3nj4kp32qoQ8a3HXd151HmVH1aPdDejr8TUfpgNYBqJBNzMARxshuh0Zwt4Hhw5eSa5FekeG6vE1GQBpIFuNgZ8TPwQlxWk7QzikUacCmB2LrsrrWE7JgKYD4T2tXGrpdCDI6Ux1RMLk1FgkP1kpryukphKRokYnEJjU4lAiOqLJJVdkkDPSWVQaDNIgCnTETN+rbJ8yr/AES6c0MHSdTqde5xJMTqptBOzWSA2dydz3IW+p/y7DAE06dh/wBtv+6y2INyot0zXHR6dl/6RKLX9Y/D1e2CNbAwBrTE/djtkcdyO6VnOlOZjE1muaZa1o53J338lRw4+6Z/A35SuBm52Q2CilsyeJMvf/EVEFIb3539UwC60IKYfCiJ7goaxe0kNc5oNyA4gHxEolTbb88lG+kDv4rBqtALEm6rlSVHySed1GVdIwJdXF2EAPY+Pxvb4riaF2UwOgpLiRQA6p4Ec5TWrhXQkB2ExOTUAPCeEwJzSgRHU2XVyqkgZ6BVP/LU/wDts/tasxizcrQ16kUaf/bZ/Y1Zmud1FlPBp6Y7DB+63+0JuM7NGoeTT8bfVT4dnZZ/C2f6Qq/SB8Ycjm5o8pn6IAyumy41tx4hSgJMHaHiPmizAc0W8yqWZVNNN17xHrb5Sib9vX5lAs8f7I8T6WHzTS2bYIJXE4pqsTEupBdSAUpLug8RC47dMB4a3mf6Qf8A9JpCR+iThdIBsJQuwlCAGpLpXEDHBOau0qRcQAN/ij2C6HVn7w2dufdZOrMtpGdrBdWlxvQ4spVKjnzoiwbxLmtvPiknxYuSBtXOKpY0arANA7LdgIF4Q9+JcePwHekkp1soGG55WAEOGwHsM5eCrZlm1V7QHOkTPstF47gkkkBQ+0u5/AJMxTpBniOASSToyEX5vVI9r/S38ENxeJc4iTw5DmUkk0NkGspakkloQtS6HlcSQBI/EOJkmSeJuo9V0kkCQ4Vj6dwXNZSSSGIvKWspJIA4XpakkkAXsrxjmE6SP6Wn5hGafSTEDZ/+hn/qkktom+zmP6R1303Nc+Q6J7DBMFp3DZ3A9EkkkwP/2Q=="/>
          <p:cNvSpPr>
            <a:spLocks noChangeAspect="1" noChangeArrowheads="1"/>
          </p:cNvSpPr>
          <p:nvPr/>
        </p:nvSpPr>
        <p:spPr bwMode="auto">
          <a:xfrm>
            <a:off x="63500" y="-161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9" name="Picture 1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57600"/>
            <a:ext cx="182549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3276600" y="266577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Bruno and his family.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Of </a:t>
            </a:r>
            <a:r>
              <a:rPr lang="en-US" b="1" u="sng" dirty="0" smtClean="0"/>
              <a:t>“The Boy In The Striped Pajamas</a:t>
            </a:r>
            <a:r>
              <a:rPr lang="en-US" dirty="0" smtClean="0"/>
              <a:t>”  John Boyne.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4512405" cy="568563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Born In Dublin Ireland, in 1971. Studied at  </a:t>
            </a:r>
            <a:r>
              <a:rPr lang="en-US" dirty="0">
                <a:solidFill>
                  <a:schemeClr val="tx2"/>
                </a:solidFill>
              </a:rPr>
              <a:t>English Literature at Trinity College, Dublin, and creative writing at the University of East Anglia, Norwich, where </a:t>
            </a:r>
            <a:r>
              <a:rPr lang="en-US" dirty="0" smtClean="0">
                <a:solidFill>
                  <a:schemeClr val="tx2"/>
                </a:solidFill>
              </a:rPr>
              <a:t>he </a:t>
            </a:r>
            <a:r>
              <a:rPr lang="en-US" dirty="0">
                <a:solidFill>
                  <a:schemeClr val="tx2"/>
                </a:solidFill>
              </a:rPr>
              <a:t>was awarded the Curtis Brown prize</a:t>
            </a:r>
            <a:r>
              <a:rPr lang="en-US" dirty="0"/>
              <a:t>.</a:t>
            </a:r>
            <a:r>
              <a:rPr lang="en-US" dirty="0" smtClean="0">
                <a:solidFill>
                  <a:schemeClr val="tx2"/>
                </a:solidFill>
              </a:rPr>
              <a:t>  He published “The Boy In The Striped Pajamas”  in 2006.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05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40</TotalTime>
  <Words>270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The Boy In The Striped Pajamas</vt:lpstr>
      <vt:lpstr>Home in Berlin</vt:lpstr>
      <vt:lpstr>Out-With Home</vt:lpstr>
      <vt:lpstr>What Lies Beyond The Walls</vt:lpstr>
      <vt:lpstr>Pictures of the Victims. </vt:lpstr>
      <vt:lpstr>“Perfect People”</vt:lpstr>
      <vt:lpstr>Author Of “The Boy In The Striped Pajamas”  John Boyne.</vt:lpstr>
    </vt:vector>
  </TitlesOfParts>
  <Company>Creve Coeur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Boy In The Striped Pajamas</dc:title>
  <dc:creator>Windows User</dc:creator>
  <cp:lastModifiedBy>Windows User</cp:lastModifiedBy>
  <cp:revision>4</cp:revision>
  <dcterms:created xsi:type="dcterms:W3CDTF">2013-04-15T15:36:03Z</dcterms:created>
  <dcterms:modified xsi:type="dcterms:W3CDTF">2013-04-15T16:16:15Z</dcterms:modified>
</cp:coreProperties>
</file>